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58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96" y="4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0FAFA-9C9D-4300-86DA-4DF38D081339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AD69B-E03C-4FEB-BF52-06D59AB02E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820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0FAFA-9C9D-4300-86DA-4DF38D081339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AD69B-E03C-4FEB-BF52-06D59AB02E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858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0FAFA-9C9D-4300-86DA-4DF38D081339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AD69B-E03C-4FEB-BF52-06D59AB02E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489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0FAFA-9C9D-4300-86DA-4DF38D081339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AD69B-E03C-4FEB-BF52-06D59AB02E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852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0FAFA-9C9D-4300-86DA-4DF38D081339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AD69B-E03C-4FEB-BF52-06D59AB02E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717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0FAFA-9C9D-4300-86DA-4DF38D081339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AD69B-E03C-4FEB-BF52-06D59AB02E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16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0FAFA-9C9D-4300-86DA-4DF38D081339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AD69B-E03C-4FEB-BF52-06D59AB02E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401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0FAFA-9C9D-4300-86DA-4DF38D081339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AD69B-E03C-4FEB-BF52-06D59AB02E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238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0FAFA-9C9D-4300-86DA-4DF38D081339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AD69B-E03C-4FEB-BF52-06D59AB02E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274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0FAFA-9C9D-4300-86DA-4DF38D081339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AD69B-E03C-4FEB-BF52-06D59AB02E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06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0FAFA-9C9D-4300-86DA-4DF38D081339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AD69B-E03C-4FEB-BF52-06D59AB02E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632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0FAFA-9C9D-4300-86DA-4DF38D081339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AD69B-E03C-4FEB-BF52-06D59AB02E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505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9209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0346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0478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0766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3580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9387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8181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2174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0465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3366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137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6987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6636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761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9355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2706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9448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3772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4363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0606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7940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United States Army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Mitchell, Hannah M CIV (USA)</dc:creator>
  <cp:lastModifiedBy>Mitchell, Hannah M CIV (USA)</cp:lastModifiedBy>
  <cp:revision>1</cp:revision>
  <dcterms:created xsi:type="dcterms:W3CDTF">2020-02-13T17:41:51Z</dcterms:created>
  <dcterms:modified xsi:type="dcterms:W3CDTF">2020-02-13T17:42:10Z</dcterms:modified>
</cp:coreProperties>
</file>